
<file path=[Content_Types].xml><?xml version="1.0" encoding="utf-8"?>
<Types xmlns="http://schemas.openxmlformats.org/package/2006/content-types">
  <Default Extension="m4v" ContentType="video/mp4"/>
  <Default Extension="xml" ContentType="application/xml"/>
  <Default Extension="jpeg" ContentType="image/jpeg"/>
  <Default Extension="fntdata" ContentType="application/x-fontdata"/>
  <Default Extension="rels" ContentType="application/vnd.openxmlformats-package.relationships+xml"/>
  <Default Extension="jpg" ContentType="image/jpg"/>
  <Default Extension="svg" ContentType="image/svg+xml"/>
  <Default Extension="gif" ContentType="image/gif"/>
  <Default Extension="png" ContentType="image/png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docProps/core.xml" ContentType="application/vnd.openxmlformats-package.core-properties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docProps/app.xml" ContentType="application/vnd.openxmlformats-officedocument.extended-properties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8.xml" ContentType="application/vnd.openxmlformats-officedocument.presentationml.notes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notesSlides/notesSlide6.xml" ContentType="application/vnd.openxmlformats-officedocument.presentationml.notes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 type="custom"/>
  <p:notesSz cx="8229600" cy="14630400"/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8.xml"/><Relationship Id="rId11" Type="http://schemas.openxmlformats.org/officeDocument/2006/relationships/tableStyles" Target="tableStyles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10/22/2024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sldNum="0"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/>
        <p:txBody>
          <a:bodyPr/>
          <a:lstStyle/>
          <a:p/>
        </p:txBody>
      </p:sp>
      <p:sp>
        <p:nvSpPr>
          <p:cNvPr id="3" name="Notes Placeholder 2"/>
          <p:cNvSpPr>
            <a:spLocks noGrp="1" noEditPoint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</p:spPr>
        <p:txBody>
          <a:bodyPr/>
          <a:lstStyle/>
          <a:p/>
        </p:txBody>
      </p:sp>
      <p:pic>
        <p:nvPicPr>
          <p:cNvPr id="4" name="Image 1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03753"/>
            <a:ext cx="7556421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Что такое роутер?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722132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Роутер - это устройство, которое соединяет домашнюю или офисную сеть с внешним интернетом. Он направляет и распределяет интернет-трафик между подключенными устройствами, обеспечивая надежное и быстрое соединение.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4580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/>
        </p:txBody>
      </p:sp>
      <p:sp>
        <p:nvSpPr>
          <p:cNvPr id="7" name="Text 3"/>
          <p:cNvSpPr/>
          <p:nvPr/>
        </p:nvSpPr>
        <p:spPr>
          <a:xfrm>
            <a:off x="1270040" y="5428893"/>
            <a:ext cx="2994541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426" y="580192"/>
            <a:ext cx="5275064" cy="6593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История роутеров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464" y="1556028"/>
            <a:ext cx="22860" cy="6094095"/>
          </a:xfrm>
          <a:prstGeom prst="roundRect">
            <a:avLst>
              <a:gd name="adj" fmla="val 387669"/>
            </a:avLst>
          </a:prstGeom>
          <a:solidFill>
            <a:srgbClr val="313E80"/>
          </a:solidFill>
        </p:spPr>
        <p:txBody>
          <a:bodyPr/>
          <a:lstStyle/>
          <a:p/>
        </p:txBody>
      </p:sp>
      <p:sp>
        <p:nvSpPr>
          <p:cNvPr id="5" name="Shape 2"/>
          <p:cNvSpPr/>
          <p:nvPr/>
        </p:nvSpPr>
        <p:spPr>
          <a:xfrm>
            <a:off x="1269385" y="2019181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</p:spPr>
        <p:txBody>
          <a:bodyPr/>
          <a:lstStyle/>
          <a:p/>
        </p:txBody>
      </p:sp>
      <p:sp>
        <p:nvSpPr>
          <p:cNvPr id="6" name="Shape 3"/>
          <p:cNvSpPr/>
          <p:nvPr/>
        </p:nvSpPr>
        <p:spPr>
          <a:xfrm>
            <a:off x="817543" y="1793319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7" name="Text 4"/>
          <p:cNvSpPr/>
          <p:nvPr/>
        </p:nvSpPr>
        <p:spPr>
          <a:xfrm>
            <a:off x="964942" y="1872377"/>
            <a:ext cx="179903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5396" y="1767007"/>
            <a:ext cx="2637473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1970-е годы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5396" y="2223135"/>
            <a:ext cx="6190178" cy="10126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Первые маршрутизаторы были большими, неповоротливыми устройствами, используемыми в основном в корпоративных сетях.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9385" y="4120872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</p:spPr>
        <p:txBody>
          <a:bodyPr/>
          <a:lstStyle/>
          <a:p/>
        </p:txBody>
      </p:sp>
      <p:sp>
        <p:nvSpPr>
          <p:cNvPr id="11" name="Shape 8"/>
          <p:cNvSpPr/>
          <p:nvPr/>
        </p:nvSpPr>
        <p:spPr>
          <a:xfrm>
            <a:off x="817543" y="3895011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2" name="Text 9"/>
          <p:cNvSpPr/>
          <p:nvPr/>
        </p:nvSpPr>
        <p:spPr>
          <a:xfrm>
            <a:off x="964942" y="3974068"/>
            <a:ext cx="179903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5396" y="3868698"/>
            <a:ext cx="2637473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1990-е годы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5396" y="4324826"/>
            <a:ext cx="6190178" cy="10126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С распространением персональных компьютеров и домашнего интернета появились компактные роутеры для обычных пользователей.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9385" y="6222563"/>
            <a:ext cx="738426" cy="22860"/>
          </a:xfrm>
          <a:prstGeom prst="roundRect">
            <a:avLst>
              <a:gd name="adj" fmla="val 387669"/>
            </a:avLst>
          </a:prstGeom>
          <a:solidFill>
            <a:srgbClr val="313E80"/>
          </a:solidFill>
        </p:spPr>
        <p:txBody>
          <a:bodyPr/>
          <a:lstStyle/>
          <a:p/>
        </p:txBody>
      </p:sp>
      <p:sp>
        <p:nvSpPr>
          <p:cNvPr id="16" name="Shape 13"/>
          <p:cNvSpPr/>
          <p:nvPr/>
        </p:nvSpPr>
        <p:spPr>
          <a:xfrm>
            <a:off x="817543" y="5996702"/>
            <a:ext cx="474702" cy="4747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7" name="Text 14"/>
          <p:cNvSpPr/>
          <p:nvPr/>
        </p:nvSpPr>
        <p:spPr>
          <a:xfrm>
            <a:off x="964942" y="6075759"/>
            <a:ext cx="179903" cy="316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5396" y="5970389"/>
            <a:ext cx="2637473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2000-е и далее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5396" y="6426518"/>
            <a:ext cx="6190178" cy="10126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Современные роутеры стали более функциональными, с поддержкой беспроводной сети Wi-Fi и расширенными настройками безопасности.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1083112"/>
            <a:ext cx="6627376" cy="63043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Основные функции роутера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05922" y="2016085"/>
            <a:ext cx="3765232" cy="2783205"/>
          </a:xfrm>
          <a:prstGeom prst="roundRect">
            <a:avLst>
              <a:gd name="adj" fmla="val 304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915233" y="2225397"/>
            <a:ext cx="3346609" cy="63031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Распределение интернет-соединения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915233" y="2976682"/>
            <a:ext cx="3346609" cy="16132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Роутер направляет интернет-трафик между подключенными устройствами, обеспечивая эффективное использование доступной полосы пропускания.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672846" y="2016085"/>
            <a:ext cx="3765232" cy="2783205"/>
          </a:xfrm>
          <a:prstGeom prst="roundRect">
            <a:avLst>
              <a:gd name="adj" fmla="val 3044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8" name="Text 5"/>
          <p:cNvSpPr/>
          <p:nvPr/>
        </p:nvSpPr>
        <p:spPr>
          <a:xfrm>
            <a:off x="4882158" y="2225397"/>
            <a:ext cx="2521506" cy="315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Межсетевой экран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882158" y="2661523"/>
            <a:ext cx="3346609" cy="12906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Встроенный брандмауэр защищает домашнюю сеть от несанкционированного доступа и интернет-угроз.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5922" y="5000982"/>
            <a:ext cx="3765232" cy="2145387"/>
          </a:xfrm>
          <a:prstGeom prst="roundRect">
            <a:avLst>
              <a:gd name="adj" fmla="val 394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1" name="Text 8"/>
          <p:cNvSpPr/>
          <p:nvPr/>
        </p:nvSpPr>
        <p:spPr>
          <a:xfrm>
            <a:off x="915233" y="5210294"/>
            <a:ext cx="2935605" cy="315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Беспроводная сеть Wi-Fi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15233" y="5646420"/>
            <a:ext cx="3346609" cy="12906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Роутер создает защищенную беспроводную сеть, позволяющую подключать к интернету мобильные устройства.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672846" y="5000982"/>
            <a:ext cx="3765232" cy="2145387"/>
          </a:xfrm>
          <a:prstGeom prst="roundRect">
            <a:avLst>
              <a:gd name="adj" fmla="val 394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4" name="Text 11"/>
          <p:cNvSpPr/>
          <p:nvPr/>
        </p:nvSpPr>
        <p:spPr>
          <a:xfrm>
            <a:off x="4882158" y="5210294"/>
            <a:ext cx="2934176" cy="3151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Управление и настройка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882158" y="5646420"/>
            <a:ext cx="3346609" cy="12906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Пользователи могут настраивать роутер через web-интерфейс или мобильное приложение, изменяя различные параметры сети.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Типы роутеров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Домашние роутеры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Компактные и простые в использовании устройства для небольших домашних сетей.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Игровые роутеры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Высокопроизводительные модели с улучшенными характеристиками для обеспечения низкой задержки в онлайн-играх.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6476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Роутеры для бизнеса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Более мощные устройства с расширенными функциями безопасности и управления, предназначенные для офисных и корпоративных сетей.</a:t>
            </a:r>
            <a:endParaRPr lang="en-US" sz="175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12668983" y="7738891"/>
            <a:ext cx="1961417" cy="35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7490579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Процесс настройки роутера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Подключение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Физическое подключение роутера к модему и электросети.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372189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Первоначальная настройка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Выбор имени сети, пароля, настройка параметров безопасности.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372903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Дополнительная настройка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Изменение расширенных параметров, таких как порты, DHCP, QoS и т.д.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933212"/>
            <a:ext cx="7640003" cy="13430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Обеспечение безопасности роутера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1999" y="2840236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902018" y="2920722"/>
            <a:ext cx="183237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450181" y="2840236"/>
            <a:ext cx="3014424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Использование сильного пароля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450181" y="3640574"/>
            <a:ext cx="3014424" cy="1031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Установка уникального, сложного пароля для доступа к роутеру.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9394" y="2840236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9" name="Text 6"/>
          <p:cNvSpPr/>
          <p:nvPr/>
        </p:nvSpPr>
        <p:spPr>
          <a:xfrm>
            <a:off x="4829413" y="2920722"/>
            <a:ext cx="183237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377577" y="2840236"/>
            <a:ext cx="2900839" cy="3357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Обновление прошивки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377577" y="3304818"/>
            <a:ext cx="3014424" cy="1031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Регулярное обновление программного обеспечения для устранения уязвимостей.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51999" y="5128617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3" name="Text 10"/>
          <p:cNvSpPr/>
          <p:nvPr/>
        </p:nvSpPr>
        <p:spPr>
          <a:xfrm>
            <a:off x="902018" y="5209103"/>
            <a:ext cx="183237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450181" y="5128617"/>
            <a:ext cx="3014424" cy="10072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Контроль подключенных устройств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450181" y="6264712"/>
            <a:ext cx="3014424" cy="1031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Отслеживание и управление списком подключенных к сети устройств.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4679394" y="5128617"/>
            <a:ext cx="483394" cy="483394"/>
          </a:xfrm>
          <a:prstGeom prst="roundRect">
            <a:avLst>
              <a:gd name="adj" fmla="val 18671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7" name="Text 14"/>
          <p:cNvSpPr/>
          <p:nvPr/>
        </p:nvSpPr>
        <p:spPr>
          <a:xfrm>
            <a:off x="4829413" y="5209103"/>
            <a:ext cx="183237" cy="322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5377577" y="5128617"/>
            <a:ext cx="3014424" cy="6715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Настройка брандмауэра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5377577" y="5928955"/>
            <a:ext cx="3014424" cy="1031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Правильная настройка межсетевого экрана для защиты от внешних угроз.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5661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Общие неполадки и их решение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Низкая скорость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Проверьте подключение, расположение роутера и загруженность сети.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Частые отключения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Обновите прошивку роутера и проверьте помехи в зоне покрытия.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33644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Проблемы безопасности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Измените пароль, включите шифрование и проверьте подключенные устройства.</a:t>
            </a:r>
            <a:endParaRPr lang="en-US" sz="175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2740546" y="7749114"/>
            <a:ext cx="1819713" cy="354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Будущее роутеров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952262" y="5302687"/>
            <a:ext cx="19335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7676"/>
            <a:ext cx="314717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Технологии 5G и Wi-Fi 6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8094"/>
            <a:ext cx="345924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Обеспечат более высокую скорость, меньшую задержку и большую дальность покрытия.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9" name="Text 6"/>
          <p:cNvSpPr/>
          <p:nvPr/>
        </p:nvSpPr>
        <p:spPr>
          <a:xfrm>
            <a:off x="5375434" y="5302687"/>
            <a:ext cx="19335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7676"/>
            <a:ext cx="3459242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Интеграция со Smart Home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2424"/>
            <a:ext cx="345924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Роутеры будут связывать и управлять подключенными устройствами в умном доме.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  <p:txBody>
          <a:bodyPr/>
          <a:lstStyle/>
          <a:p/>
        </p:txBody>
      </p:sp>
      <p:sp>
        <p:nvSpPr>
          <p:cNvPr id="13" name="Text 10"/>
          <p:cNvSpPr/>
          <p:nvPr/>
        </p:nvSpPr>
        <p:spPr>
          <a:xfrm>
            <a:off x="9798606" y="5302687"/>
            <a:ext cx="193358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7676"/>
            <a:ext cx="318349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0"/>
                <a:cs typeface="Roboto Medium" pitchFamily="34" charset="0"/>
              </a:rPr>
              <a:t>Сетевые решения Mesh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8094"/>
            <a:ext cx="345924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0"/>
                <a:cs typeface="Roboto" pitchFamily="34" charset="0"/>
              </a:rPr>
              <a:t>Позволят расширять беспроводную сеть за счёт дополнительных точек доступа.</a:t>
            </a:r>
            <a:endParaRPr lang="en-US" sz="1750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2771215" y="7677552"/>
            <a:ext cx="1789044" cy="4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Исмаил</cp:lastModifiedBy>
  <cp:revision>1</cp:revision>
  <dcterms:created xsi:type="dcterms:W3CDTF">2024-10-22T17:49:06Z</dcterms:created>
  <dcterms:modified xsi:type="dcterms:W3CDTF">2024-10-22T17:51:23Z</dcterms:modified>
</cp:coreProperties>
</file>